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1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1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517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5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8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18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23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58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4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020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962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8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05295-84CE-FD46-A5B7-69F8313F91E8}" type="datetimeFigureOut">
              <a:rPr lang="en-US" smtClean="0"/>
              <a:t>22/01/15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CE994-E48E-2947-9ED6-65B79CBF5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6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hyperlink" Target="http://www.myfootball.com.a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127701jpeg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8" t="27022" r="25341" b="28880"/>
          <a:stretch/>
        </p:blipFill>
        <p:spPr>
          <a:xfrm>
            <a:off x="170005" y="520039"/>
            <a:ext cx="2669069" cy="25901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0072" y="410031"/>
            <a:ext cx="55101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  <a:cs typeface="American Typewriter"/>
              </a:rPr>
              <a:t>Headline: LONG LIVE THE QUEENS </a:t>
            </a:r>
          </a:p>
          <a:p>
            <a:endParaRPr lang="en-US" sz="1100" b="1" dirty="0" smtClean="0">
              <a:cs typeface="American Typewriter"/>
            </a:endParaRPr>
          </a:p>
          <a:p>
            <a:r>
              <a:rPr lang="en-US" sz="1100" b="1" dirty="0" smtClean="0">
                <a:cs typeface="American Typewriter"/>
              </a:rPr>
              <a:t>Main Copy Box 1:</a:t>
            </a:r>
          </a:p>
          <a:p>
            <a:r>
              <a:rPr lang="en-US" sz="1100" dirty="0" smtClean="0">
                <a:solidFill>
                  <a:srgbClr val="000000"/>
                </a:solidFill>
                <a:cs typeface="American Typewriter"/>
              </a:rPr>
              <a:t>Queens Park FC Junior  is a now a not for profit club run by the members </a:t>
            </a:r>
            <a:r>
              <a:rPr lang="en-US" sz="1100" i="1" dirty="0" smtClean="0">
                <a:solidFill>
                  <a:srgbClr val="000000"/>
                </a:solidFill>
                <a:cs typeface="American Typewriter"/>
              </a:rPr>
              <a:t>for</a:t>
            </a:r>
            <a:r>
              <a:rPr lang="en-US" sz="1100" dirty="0" smtClean="0">
                <a:solidFill>
                  <a:srgbClr val="000000"/>
                </a:solidFill>
                <a:cs typeface="American Typewriter"/>
              </a:rPr>
              <a:t> the members</a:t>
            </a:r>
          </a:p>
          <a:p>
            <a:endParaRPr lang="en-US" sz="1100" dirty="0" smtClean="0">
              <a:solidFill>
                <a:srgbClr val="000000"/>
              </a:solidFill>
              <a:cs typeface="American Typewriter"/>
            </a:endParaRPr>
          </a:p>
          <a:p>
            <a:r>
              <a:rPr lang="en-US" sz="1100" dirty="0" smtClean="0">
                <a:solidFill>
                  <a:srgbClr val="000000"/>
                </a:solidFill>
                <a:cs typeface="American Typewriter"/>
              </a:rPr>
              <a:t>We offer a nurturing environment for Junior players (5-18 years) – of all levels– to develop their footballing skills, stay fit and hopefully make some life long term friends.</a:t>
            </a:r>
          </a:p>
          <a:p>
            <a:endParaRPr lang="en-US" sz="1100" dirty="0">
              <a:solidFill>
                <a:srgbClr val="000000"/>
              </a:solidFill>
              <a:cs typeface="American Typewriter"/>
            </a:endParaRPr>
          </a:p>
          <a:p>
            <a:r>
              <a:rPr lang="en-US" sz="1100" dirty="0" smtClean="0">
                <a:solidFill>
                  <a:srgbClr val="000000"/>
                </a:solidFill>
                <a:cs typeface="American Typewriter"/>
              </a:rPr>
              <a:t>We have recently joined ESFA (Eastern Suburbs Football Association) to allow our teams (social or selective) the option of competing against the leading teams in the area</a:t>
            </a:r>
          </a:p>
          <a:p>
            <a:endParaRPr lang="en-US" sz="1100" dirty="0">
              <a:solidFill>
                <a:srgbClr val="000000"/>
              </a:solidFill>
              <a:cs typeface="American Typewriter"/>
            </a:endParaRPr>
          </a:p>
          <a:p>
            <a:endParaRPr lang="en-US" sz="1100" dirty="0" smtClean="0">
              <a:solidFill>
                <a:srgbClr val="FF0000"/>
              </a:solidFill>
              <a:cs typeface="American Typewrit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0072" y="2383980"/>
            <a:ext cx="6250173" cy="1654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000000"/>
                </a:solidFill>
                <a:cs typeface="American Typewriter"/>
              </a:rPr>
              <a:t>Main Copy Box 2:</a:t>
            </a:r>
          </a:p>
          <a:p>
            <a:r>
              <a:rPr lang="en-US" sz="1050" b="1" dirty="0" smtClean="0">
                <a:solidFill>
                  <a:srgbClr val="FF0000"/>
                </a:solidFill>
                <a:cs typeface="American Typewriter"/>
              </a:rPr>
              <a:t>Sub Headline: JOIN US</a:t>
            </a:r>
          </a:p>
          <a:p>
            <a:r>
              <a:rPr lang="en-US" sz="1050" dirty="0" smtClean="0">
                <a:solidFill>
                  <a:srgbClr val="000000"/>
                </a:solidFill>
                <a:cs typeface="American Typewriter"/>
              </a:rPr>
              <a:t>Registrations for new and returning members can be completed online: at </a:t>
            </a:r>
            <a:r>
              <a:rPr lang="en-US" sz="1050" dirty="0" smtClean="0">
                <a:solidFill>
                  <a:srgbClr val="000000"/>
                </a:solidFill>
                <a:cs typeface="American Typewriter"/>
                <a:hlinkClick r:id="rId3"/>
              </a:rPr>
              <a:t>www.myfootball.com.au</a:t>
            </a:r>
            <a:endParaRPr lang="en-US" sz="1050" dirty="0" smtClean="0">
              <a:solidFill>
                <a:srgbClr val="000000"/>
              </a:solidFill>
              <a:cs typeface="American Typewriter"/>
            </a:endParaRPr>
          </a:p>
          <a:p>
            <a:r>
              <a:rPr lang="en-US" sz="1050" b="1" dirty="0" smtClean="0">
                <a:solidFill>
                  <a:srgbClr val="000000"/>
                </a:solidFill>
                <a:cs typeface="American Typewriter"/>
              </a:rPr>
              <a:t>OR</a:t>
            </a:r>
          </a:p>
          <a:p>
            <a:r>
              <a:rPr lang="en-US" sz="1050" dirty="0" smtClean="0">
                <a:solidFill>
                  <a:srgbClr val="000000"/>
                </a:solidFill>
                <a:cs typeface="American Typewriter"/>
              </a:rPr>
              <a:t>Alternatively please register in person at one of our registration days</a:t>
            </a:r>
            <a:endParaRPr lang="en-US" sz="1050" dirty="0">
              <a:solidFill>
                <a:srgbClr val="000000"/>
              </a:solidFill>
              <a:cs typeface="American Typewriter"/>
            </a:endParaRPr>
          </a:p>
          <a:p>
            <a:endParaRPr lang="en-US" sz="1050" dirty="0" smtClean="0">
              <a:solidFill>
                <a:srgbClr val="000000"/>
              </a:solidFill>
              <a:cs typeface="American Typewriter"/>
            </a:endParaRPr>
          </a:p>
          <a:p>
            <a:r>
              <a:rPr lang="en-US" sz="1050" dirty="0" smtClean="0">
                <a:solidFill>
                  <a:srgbClr val="000000"/>
                </a:solidFill>
                <a:cs typeface="American Typewriter"/>
              </a:rPr>
              <a:t>Dates: 7</a:t>
            </a:r>
            <a:r>
              <a:rPr lang="en-US" sz="1050" baseline="30000" dirty="0" smtClean="0">
                <a:solidFill>
                  <a:srgbClr val="000000"/>
                </a:solidFill>
                <a:cs typeface="American Typewriter"/>
              </a:rPr>
              <a:t>th</a:t>
            </a:r>
            <a:r>
              <a:rPr lang="en-US" sz="1050" dirty="0" smtClean="0">
                <a:solidFill>
                  <a:srgbClr val="000000"/>
                </a:solidFill>
                <a:cs typeface="American Typewriter"/>
              </a:rPr>
              <a:t> February OR 14</a:t>
            </a:r>
            <a:r>
              <a:rPr lang="en-US" sz="1050" baseline="30000" dirty="0" smtClean="0">
                <a:solidFill>
                  <a:srgbClr val="000000"/>
                </a:solidFill>
                <a:cs typeface="American Typewriter"/>
              </a:rPr>
              <a:t>th</a:t>
            </a:r>
            <a:r>
              <a:rPr lang="en-US" sz="1050" dirty="0" smtClean="0">
                <a:solidFill>
                  <a:srgbClr val="000000"/>
                </a:solidFill>
                <a:cs typeface="American Typewriter"/>
              </a:rPr>
              <a:t> February  </a:t>
            </a:r>
          </a:p>
          <a:p>
            <a:r>
              <a:rPr lang="en-US" sz="1050" dirty="0" smtClean="0">
                <a:solidFill>
                  <a:srgbClr val="000000"/>
                </a:solidFill>
                <a:cs typeface="American Typewriter"/>
              </a:rPr>
              <a:t>Time:</a:t>
            </a:r>
            <a:r>
              <a:rPr lang="en-US" sz="1050" dirty="0">
                <a:solidFill>
                  <a:srgbClr val="000000"/>
                </a:solidFill>
                <a:cs typeface="American Typewriter"/>
              </a:rPr>
              <a:t> </a:t>
            </a:r>
            <a:r>
              <a:rPr lang="en-US" sz="1050" dirty="0" smtClean="0">
                <a:solidFill>
                  <a:srgbClr val="000000"/>
                </a:solidFill>
                <a:cs typeface="American Typewriter"/>
              </a:rPr>
              <a:t>3pm – 6pm </a:t>
            </a:r>
          </a:p>
          <a:p>
            <a:r>
              <a:rPr lang="en-US" sz="1050" dirty="0" smtClean="0">
                <a:solidFill>
                  <a:srgbClr val="000000"/>
                </a:solidFill>
                <a:cs typeface="American Typewriter"/>
              </a:rPr>
              <a:t>Place: Queens Park</a:t>
            </a:r>
          </a:p>
          <a:p>
            <a:pPr algn="ctr"/>
            <a:endParaRPr lang="en-US" sz="1050" baseline="30000" dirty="0" smtClean="0">
              <a:solidFill>
                <a:srgbClr val="FF0000"/>
              </a:solidFill>
              <a:cs typeface="American Typewrite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0072" y="4038279"/>
            <a:ext cx="6250173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000000"/>
                </a:solidFill>
                <a:cs typeface="American Typewriter"/>
              </a:rPr>
              <a:t>Banner/Flash/Bubble</a:t>
            </a:r>
          </a:p>
          <a:p>
            <a:endParaRPr lang="en-US" sz="1050" b="1" dirty="0" smtClean="0">
              <a:solidFill>
                <a:srgbClr val="000000"/>
              </a:solidFill>
              <a:cs typeface="American Typewriter"/>
            </a:endParaRPr>
          </a:p>
          <a:p>
            <a:r>
              <a:rPr lang="en-US" sz="1050" dirty="0" smtClean="0">
                <a:solidFill>
                  <a:srgbClr val="000000"/>
                </a:solidFill>
                <a:cs typeface="American Typewriter"/>
              </a:rPr>
              <a:t>Please note that all new players will be required to provide a passport or birth certificate and a passport sized </a:t>
            </a:r>
          </a:p>
          <a:p>
            <a:pPr algn="ctr"/>
            <a:endParaRPr lang="en-US" sz="1050" baseline="30000" dirty="0" smtClean="0">
              <a:solidFill>
                <a:srgbClr val="FF0000"/>
              </a:solidFill>
              <a:cs typeface="American Typewriter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0074" y="4862745"/>
            <a:ext cx="6250173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rgbClr val="000000"/>
                </a:solidFill>
                <a:cs typeface="American Typewriter"/>
              </a:rPr>
              <a:t>Secondary Copy Box 1:</a:t>
            </a:r>
          </a:p>
          <a:p>
            <a:r>
              <a:rPr lang="en-US" sz="1050" b="1" dirty="0" smtClean="0">
                <a:solidFill>
                  <a:srgbClr val="FF0000"/>
                </a:solidFill>
                <a:cs typeface="American Typewriter"/>
              </a:rPr>
              <a:t>SENIORS</a:t>
            </a:r>
          </a:p>
          <a:p>
            <a:r>
              <a:rPr lang="en-US" sz="1050" dirty="0" smtClean="0">
                <a:solidFill>
                  <a:srgbClr val="000000"/>
                </a:solidFill>
                <a:cs typeface="American Typewriter"/>
              </a:rPr>
              <a:t>Men’s &amp; Ladies AA,035 and Men’s 045</a:t>
            </a:r>
          </a:p>
          <a:p>
            <a:r>
              <a:rPr lang="en-US" sz="1050" dirty="0" smtClean="0">
                <a:solidFill>
                  <a:srgbClr val="000000"/>
                </a:solidFill>
                <a:cs typeface="American Typewriter"/>
              </a:rPr>
              <a:t>We are always looking for new players. If you are interested in playing please email </a:t>
            </a:r>
            <a:r>
              <a:rPr lang="en-US" sz="1050" dirty="0" err="1" smtClean="0">
                <a:solidFill>
                  <a:srgbClr val="000000"/>
                </a:solidFill>
                <a:cs typeface="American Typewriter"/>
              </a:rPr>
              <a:t>info@qpfc.org</a:t>
            </a:r>
            <a:endParaRPr lang="en-US" sz="1050" dirty="0" smtClean="0">
              <a:solidFill>
                <a:srgbClr val="000000"/>
              </a:solidFill>
              <a:cs typeface="American Typewriter"/>
            </a:endParaRPr>
          </a:p>
          <a:p>
            <a:pPr algn="ctr"/>
            <a:endParaRPr lang="en-US" sz="1050" baseline="30000" dirty="0" smtClean="0">
              <a:solidFill>
                <a:srgbClr val="FF0000"/>
              </a:solidFill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35556330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207</Words>
  <Application>Microsoft Macintosh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 blesson</dc:creator>
  <cp:lastModifiedBy>craig blesson</cp:lastModifiedBy>
  <cp:revision>12</cp:revision>
  <dcterms:created xsi:type="dcterms:W3CDTF">2015-01-22T06:21:10Z</dcterms:created>
  <dcterms:modified xsi:type="dcterms:W3CDTF">2015-01-22T09:13:41Z</dcterms:modified>
</cp:coreProperties>
</file>